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309" r:id="rId4"/>
    <p:sldId id="310" r:id="rId5"/>
    <p:sldId id="311" r:id="rId6"/>
    <p:sldId id="312" r:id="rId7"/>
    <p:sldId id="313" r:id="rId8"/>
    <p:sldId id="260" r:id="rId9"/>
    <p:sldId id="262" r:id="rId10"/>
    <p:sldId id="303" r:id="rId11"/>
    <p:sldId id="304" r:id="rId12"/>
    <p:sldId id="305" r:id="rId13"/>
    <p:sldId id="306" r:id="rId14"/>
    <p:sldId id="307" r:id="rId15"/>
    <p:sldId id="308" r:id="rId16"/>
  </p:sldIdLst>
  <p:sldSz cx="12192000" cy="6858000"/>
  <p:notesSz cx="10021888" cy="6888163"/>
  <p:embeddedFontLst>
    <p:embeddedFont>
      <p:font typeface="Consolas" panose="020B0609020204030204" pitchFamily="49" charset="0"/>
      <p:regular r:id="rId19"/>
      <p:bold r:id="rId20"/>
      <p:italic r:id="rId21"/>
      <p:boldItalic r:id="rId22"/>
    </p:embeddedFont>
    <p:embeddedFont>
      <p:font typeface="G마켓 산스 Bold" panose="02000000000000000000" pitchFamily="50" charset="-127"/>
      <p:regular r:id="rId23"/>
    </p:embeddedFont>
    <p:embeddedFont>
      <p:font typeface="ONE 모바일고딕 Bold" panose="00000800000000000000" pitchFamily="2" charset="-127"/>
      <p:bold r:id="rId24"/>
    </p:embeddedFont>
    <p:embeddedFont>
      <p:font typeface="ONE 모바일고딕 Title" panose="00000500000000000000" pitchFamily="2" charset="-127"/>
      <p:regular r:id="rId25"/>
    </p:embeddedFont>
    <p:embeddedFont>
      <p:font typeface="맑은 고딕" panose="020B0503020000020004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955336-029A-4BAC-8084-D528D6B6D08E}" v="5" dt="2023-11-16T03:43:11.528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3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DF933E4E-18B7-41B7-9FCE-16BF7D02E5C7}"/>
    <pc:docChg chg="undo custSel addSld delSld modSld">
      <pc:chgData name="Dongju kim" userId="a637c5ad9c8e7177" providerId="LiveId" clId="{DF933E4E-18B7-41B7-9FCE-16BF7D02E5C7}" dt="2023-11-13T13:58:51.243" v="242" actId="6549"/>
      <pc:docMkLst>
        <pc:docMk/>
      </pc:docMkLst>
      <pc:sldChg chg="modSp mod">
        <pc:chgData name="Dongju kim" userId="a637c5ad9c8e7177" providerId="LiveId" clId="{DF933E4E-18B7-41B7-9FCE-16BF7D02E5C7}" dt="2023-11-13T13:18:45.857" v="5" actId="6549"/>
        <pc:sldMkLst>
          <pc:docMk/>
          <pc:sldMk cId="3779494914" sldId="257"/>
        </pc:sldMkLst>
        <pc:spChg chg="mod">
          <ac:chgData name="Dongju kim" userId="a637c5ad9c8e7177" providerId="LiveId" clId="{DF933E4E-18B7-41B7-9FCE-16BF7D02E5C7}" dt="2023-11-13T13:18:36.1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18:18.475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DF933E4E-18B7-41B7-9FCE-16BF7D02E5C7}" dt="2023-11-13T13:18:45.857" v="5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DF933E4E-18B7-41B7-9FCE-16BF7D02E5C7}" dt="2023-11-13T13:19:02.495" v="7"/>
        <pc:sldMkLst>
          <pc:docMk/>
          <pc:sldMk cId="2795672102" sldId="260"/>
        </pc:sldMkLst>
        <pc:spChg chg="mod">
          <ac:chgData name="Dongju kim" userId="a637c5ad9c8e7177" providerId="LiveId" clId="{DF933E4E-18B7-41B7-9FCE-16BF7D02E5C7}" dt="2023-11-13T13:19:02.495" v="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F933E4E-18B7-41B7-9FCE-16BF7D02E5C7}" dt="2023-11-13T13:58:51.243" v="242" actId="6549"/>
        <pc:sldMkLst>
          <pc:docMk/>
          <pc:sldMk cId="1649304283" sldId="262"/>
        </pc:sldMkLst>
        <pc:spChg chg="mod">
          <ac:chgData name="Dongju kim" userId="a637c5ad9c8e7177" providerId="LiveId" clId="{DF933E4E-18B7-41B7-9FCE-16BF7D02E5C7}" dt="2023-11-13T13:19:56.236" v="11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19:44.922" v="9" actId="6549"/>
          <ac:spMkLst>
            <pc:docMk/>
            <pc:sldMk cId="1649304283" sldId="262"/>
            <ac:spMk id="3" creationId="{00000000-0000-0000-0000-000000000000}"/>
          </ac:spMkLst>
        </pc:spChg>
        <pc:spChg chg="mod ord">
          <ac:chgData name="Dongju kim" userId="a637c5ad9c8e7177" providerId="LiveId" clId="{DF933E4E-18B7-41B7-9FCE-16BF7D02E5C7}" dt="2023-11-13T13:58:51.243" v="242" actId="6549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40:34.146" v="34" actId="20577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DF933E4E-18B7-41B7-9FCE-16BF7D02E5C7}" dt="2023-11-13T13:20:29.992" v="18" actId="478"/>
          <ac:picMkLst>
            <pc:docMk/>
            <pc:sldMk cId="1649304283" sldId="262"/>
            <ac:picMk id="7" creationId="{FC776726-CC4E-C53E-4A64-3D4A4C05A63F}"/>
          </ac:picMkLst>
        </pc:picChg>
        <pc:picChg chg="add mod">
          <ac:chgData name="Dongju kim" userId="a637c5ad9c8e7177" providerId="LiveId" clId="{DF933E4E-18B7-41B7-9FCE-16BF7D02E5C7}" dt="2023-11-13T13:21:14.910" v="32" actId="1076"/>
          <ac:picMkLst>
            <pc:docMk/>
            <pc:sldMk cId="1649304283" sldId="262"/>
            <ac:picMk id="1026" creationId="{3850D17D-9F75-A726-17CA-8CA7DFB8F4A2}"/>
          </ac:picMkLst>
        </pc:picChg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854188704" sldId="286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261898380" sldId="287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3126020371" sldId="288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4176511570" sldId="289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3490796988" sldId="290"/>
        </pc:sldMkLst>
      </pc:sldChg>
      <pc:sldChg chg="del">
        <pc:chgData name="Dongju kim" userId="a637c5ad9c8e7177" providerId="LiveId" clId="{DF933E4E-18B7-41B7-9FCE-16BF7D02E5C7}" dt="2023-11-13T13:40:44.282" v="35" actId="47"/>
        <pc:sldMkLst>
          <pc:docMk/>
          <pc:sldMk cId="2382825967" sldId="292"/>
        </pc:sldMkLst>
      </pc:sldChg>
      <pc:sldChg chg="addSp delSp modSp mod">
        <pc:chgData name="Dongju kim" userId="a637c5ad9c8e7177" providerId="LiveId" clId="{DF933E4E-18B7-41B7-9FCE-16BF7D02E5C7}" dt="2023-11-13T13:54:17.954" v="174" actId="20577"/>
        <pc:sldMkLst>
          <pc:docMk/>
          <pc:sldMk cId="683449377" sldId="293"/>
        </pc:sldMkLst>
        <pc:spChg chg="mod">
          <ac:chgData name="Dongju kim" userId="a637c5ad9c8e7177" providerId="LiveId" clId="{DF933E4E-18B7-41B7-9FCE-16BF7D02E5C7}" dt="2023-11-13T13:42:58.161" v="66" actId="14100"/>
          <ac:spMkLst>
            <pc:docMk/>
            <pc:sldMk cId="683449377" sldId="293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42:41.216" v="59"/>
          <ac:spMkLst>
            <pc:docMk/>
            <pc:sldMk cId="683449377" sldId="293"/>
            <ac:spMk id="3" creationId="{00000000-0000-0000-0000-000000000000}"/>
          </ac:spMkLst>
        </pc:spChg>
        <pc:spChg chg="del">
          <ac:chgData name="Dongju kim" userId="a637c5ad9c8e7177" providerId="LiveId" clId="{DF933E4E-18B7-41B7-9FCE-16BF7D02E5C7}" dt="2023-11-13T13:43:05.306" v="67" actId="478"/>
          <ac:spMkLst>
            <pc:docMk/>
            <pc:sldMk cId="683449377" sldId="293"/>
            <ac:spMk id="4" creationId="{7E6BAECC-6240-DD2D-3828-DF6CC8D022D5}"/>
          </ac:spMkLst>
        </pc:spChg>
        <pc:spChg chg="del">
          <ac:chgData name="Dongju kim" userId="a637c5ad9c8e7177" providerId="LiveId" clId="{DF933E4E-18B7-41B7-9FCE-16BF7D02E5C7}" dt="2023-11-13T13:43:31.273" v="71" actId="478"/>
          <ac:spMkLst>
            <pc:docMk/>
            <pc:sldMk cId="683449377" sldId="293"/>
            <ac:spMk id="5" creationId="{37EB967D-0487-02BA-F96D-5327239CCA39}"/>
          </ac:spMkLst>
        </pc:spChg>
        <pc:spChg chg="del">
          <ac:chgData name="Dongju kim" userId="a637c5ad9c8e7177" providerId="LiveId" clId="{DF933E4E-18B7-41B7-9FCE-16BF7D02E5C7}" dt="2023-11-13T13:43:05.306" v="67" actId="478"/>
          <ac:spMkLst>
            <pc:docMk/>
            <pc:sldMk cId="683449377" sldId="293"/>
            <ac:spMk id="6" creationId="{19A2E266-A8DD-D2EB-E1C6-97F960063978}"/>
          </ac:spMkLst>
        </pc:spChg>
        <pc:spChg chg="add del mod">
          <ac:chgData name="Dongju kim" userId="a637c5ad9c8e7177" providerId="LiveId" clId="{DF933E4E-18B7-41B7-9FCE-16BF7D02E5C7}" dt="2023-11-13T13:43:49.884" v="75"/>
          <ac:spMkLst>
            <pc:docMk/>
            <pc:sldMk cId="683449377" sldId="293"/>
            <ac:spMk id="7" creationId="{FF1C5B3E-18C2-B622-EB47-D2D822C8789B}"/>
          </ac:spMkLst>
        </pc:spChg>
        <pc:spChg chg="add del">
          <ac:chgData name="Dongju kim" userId="a637c5ad9c8e7177" providerId="LiveId" clId="{DF933E4E-18B7-41B7-9FCE-16BF7D02E5C7}" dt="2023-11-13T13:44:03.396" v="77" actId="11529"/>
          <ac:spMkLst>
            <pc:docMk/>
            <pc:sldMk cId="683449377" sldId="293"/>
            <ac:spMk id="8" creationId="{C6D65E87-1BAD-79ED-438C-184F96414C34}"/>
          </ac:spMkLst>
        </pc:spChg>
        <pc:spChg chg="add mod">
          <ac:chgData name="Dongju kim" userId="a637c5ad9c8e7177" providerId="LiveId" clId="{DF933E4E-18B7-41B7-9FCE-16BF7D02E5C7}" dt="2023-11-13T13:54:17.954" v="174" actId="20577"/>
          <ac:spMkLst>
            <pc:docMk/>
            <pc:sldMk cId="683449377" sldId="293"/>
            <ac:spMk id="9" creationId="{23AEFC9B-973E-1937-3D9A-6CCF279D9528}"/>
          </ac:spMkLst>
        </pc:spChg>
        <pc:picChg chg="add mod">
          <ac:chgData name="Dongju kim" userId="a637c5ad9c8e7177" providerId="LiveId" clId="{DF933E4E-18B7-41B7-9FCE-16BF7D02E5C7}" dt="2023-11-13T13:54:16.350" v="173" actId="1076"/>
          <ac:picMkLst>
            <pc:docMk/>
            <pc:sldMk cId="683449377" sldId="293"/>
            <ac:picMk id="11" creationId="{F3E3BD22-74A0-D34B-0C4C-6F123D25A702}"/>
          </ac:picMkLst>
        </pc:picChg>
        <pc:picChg chg="add del mod">
          <ac:chgData name="Dongju kim" userId="a637c5ad9c8e7177" providerId="LiveId" clId="{DF933E4E-18B7-41B7-9FCE-16BF7D02E5C7}" dt="2023-11-13T13:53:57.666" v="167" actId="478"/>
          <ac:picMkLst>
            <pc:docMk/>
            <pc:sldMk cId="683449377" sldId="293"/>
            <ac:picMk id="3074" creationId="{C03D880E-CD67-E07D-E4A8-CB0D2B55BF36}"/>
          </ac:picMkLst>
        </pc:picChg>
      </pc:sldChg>
      <pc:sldChg chg="del">
        <pc:chgData name="Dongju kim" userId="a637c5ad9c8e7177" providerId="LiveId" clId="{DF933E4E-18B7-41B7-9FCE-16BF7D02E5C7}" dt="2023-11-13T13:54:35.945" v="176" actId="47"/>
        <pc:sldMkLst>
          <pc:docMk/>
          <pc:sldMk cId="2137548648" sldId="294"/>
        </pc:sldMkLst>
      </pc:sldChg>
      <pc:sldChg chg="addSp delSp modSp add mod">
        <pc:chgData name="Dongju kim" userId="a637c5ad9c8e7177" providerId="LiveId" clId="{DF933E4E-18B7-41B7-9FCE-16BF7D02E5C7}" dt="2023-11-13T13:48:08.874" v="145" actId="1076"/>
        <pc:sldMkLst>
          <pc:docMk/>
          <pc:sldMk cId="3621867788" sldId="295"/>
        </pc:sldMkLst>
        <pc:spChg chg="mod ord">
          <ac:chgData name="Dongju kim" userId="a637c5ad9c8e7177" providerId="LiveId" clId="{DF933E4E-18B7-41B7-9FCE-16BF7D02E5C7}" dt="2023-11-13T13:48:08.874" v="145" actId="1076"/>
          <ac:spMkLst>
            <pc:docMk/>
            <pc:sldMk cId="3621867788" sldId="295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41:04.842" v="40" actId="6549"/>
          <ac:spMkLst>
            <pc:docMk/>
            <pc:sldMk cId="3621867788" sldId="295"/>
            <ac:spMk id="5" creationId="{37EB967D-0487-02BA-F96D-5327239CCA39}"/>
          </ac:spMkLst>
        </pc:spChg>
        <pc:picChg chg="del">
          <ac:chgData name="Dongju kim" userId="a637c5ad9c8e7177" providerId="LiveId" clId="{DF933E4E-18B7-41B7-9FCE-16BF7D02E5C7}" dt="2023-11-13T13:41:09.009" v="41" actId="478"/>
          <ac:picMkLst>
            <pc:docMk/>
            <pc:sldMk cId="3621867788" sldId="295"/>
            <ac:picMk id="1026" creationId="{3850D17D-9F75-A726-17CA-8CA7DFB8F4A2}"/>
          </ac:picMkLst>
        </pc:picChg>
        <pc:picChg chg="add mod">
          <ac:chgData name="Dongju kim" userId="a637c5ad9c8e7177" providerId="LiveId" clId="{DF933E4E-18B7-41B7-9FCE-16BF7D02E5C7}" dt="2023-11-13T13:42:17.295" v="58" actId="1076"/>
          <ac:picMkLst>
            <pc:docMk/>
            <pc:sldMk cId="3621867788" sldId="295"/>
            <ac:picMk id="2050" creationId="{46EA87B1-9EF9-A0F2-B7D4-0F5DAEDA50E3}"/>
          </ac:picMkLst>
        </pc:picChg>
      </pc:sldChg>
      <pc:sldChg chg="delSp modSp add mod">
        <pc:chgData name="Dongju kim" userId="a637c5ad9c8e7177" providerId="LiveId" clId="{DF933E4E-18B7-41B7-9FCE-16BF7D02E5C7}" dt="2023-11-13T13:48:26.066" v="147" actId="20577"/>
        <pc:sldMkLst>
          <pc:docMk/>
          <pc:sldMk cId="1458258263" sldId="296"/>
        </pc:sldMkLst>
        <pc:spChg chg="mod">
          <ac:chgData name="Dongju kim" userId="a637c5ad9c8e7177" providerId="LiveId" clId="{DF933E4E-18B7-41B7-9FCE-16BF7D02E5C7}" dt="2023-11-13T13:47:16.705" v="133" actId="14100"/>
          <ac:spMkLst>
            <pc:docMk/>
            <pc:sldMk cId="1458258263" sldId="296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48:26.066" v="147" actId="20577"/>
          <ac:spMkLst>
            <pc:docMk/>
            <pc:sldMk cId="1458258263" sldId="296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47:39.586" v="139" actId="6549"/>
          <ac:spMkLst>
            <pc:docMk/>
            <pc:sldMk cId="1458258263" sldId="296"/>
            <ac:spMk id="5" creationId="{37EB967D-0487-02BA-F96D-5327239CCA39}"/>
          </ac:spMkLst>
        </pc:spChg>
        <pc:picChg chg="del">
          <ac:chgData name="Dongju kim" userId="a637c5ad9c8e7177" providerId="LiveId" clId="{DF933E4E-18B7-41B7-9FCE-16BF7D02E5C7}" dt="2023-11-13T13:47:47.594" v="141" actId="478"/>
          <ac:picMkLst>
            <pc:docMk/>
            <pc:sldMk cId="1458258263" sldId="296"/>
            <ac:picMk id="2050" creationId="{46EA87B1-9EF9-A0F2-B7D4-0F5DAEDA50E3}"/>
          </ac:picMkLst>
        </pc:picChg>
      </pc:sldChg>
      <pc:sldChg chg="modSp add mod">
        <pc:chgData name="Dongju kim" userId="a637c5ad9c8e7177" providerId="LiveId" clId="{DF933E4E-18B7-41B7-9FCE-16BF7D02E5C7}" dt="2023-11-13T13:58:37.931" v="238" actId="6549"/>
        <pc:sldMkLst>
          <pc:docMk/>
          <pc:sldMk cId="1186001784" sldId="297"/>
        </pc:sldMkLst>
        <pc:spChg chg="mod">
          <ac:chgData name="Dongju kim" userId="a637c5ad9c8e7177" providerId="LiveId" clId="{DF933E4E-18B7-41B7-9FCE-16BF7D02E5C7}" dt="2023-11-13T13:58:37.931" v="238" actId="6549"/>
          <ac:spMkLst>
            <pc:docMk/>
            <pc:sldMk cId="1186001784" sldId="297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50:09.738" v="153" actId="6549"/>
          <ac:spMkLst>
            <pc:docMk/>
            <pc:sldMk cId="1186001784" sldId="297"/>
            <ac:spMk id="5" creationId="{37EB967D-0487-02BA-F96D-5327239CCA39}"/>
          </ac:spMkLst>
        </pc:spChg>
      </pc:sldChg>
      <pc:sldChg chg="modSp add mod">
        <pc:chgData name="Dongju kim" userId="a637c5ad9c8e7177" providerId="LiveId" clId="{DF933E4E-18B7-41B7-9FCE-16BF7D02E5C7}" dt="2023-11-13T13:58:34.419" v="237" actId="6549"/>
        <pc:sldMkLst>
          <pc:docMk/>
          <pc:sldMk cId="1055297406" sldId="298"/>
        </pc:sldMkLst>
        <pc:spChg chg="mod">
          <ac:chgData name="Dongju kim" userId="a637c5ad9c8e7177" providerId="LiveId" clId="{DF933E4E-18B7-41B7-9FCE-16BF7D02E5C7}" dt="2023-11-13T13:58:34.419" v="237" actId="6549"/>
          <ac:spMkLst>
            <pc:docMk/>
            <pc:sldMk cId="1055297406" sldId="298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50:52.770" v="160" actId="6549"/>
          <ac:spMkLst>
            <pc:docMk/>
            <pc:sldMk cId="1055297406" sldId="298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DF933E4E-18B7-41B7-9FCE-16BF7D02E5C7}" dt="2023-11-13T13:57:53.666" v="226" actId="6549"/>
        <pc:sldMkLst>
          <pc:docMk/>
          <pc:sldMk cId="1563775351" sldId="299"/>
        </pc:sldMkLst>
        <pc:spChg chg="mod">
          <ac:chgData name="Dongju kim" userId="a637c5ad9c8e7177" providerId="LiveId" clId="{DF933E4E-18B7-41B7-9FCE-16BF7D02E5C7}" dt="2023-11-13T13:54:47.496" v="179" actId="14100"/>
          <ac:spMkLst>
            <pc:docMk/>
            <pc:sldMk cId="1563775351" sldId="299"/>
            <ac:spMk id="2" creationId="{00000000-0000-0000-0000-000000000000}"/>
          </ac:spMkLst>
        </pc:spChg>
        <pc:spChg chg="mod">
          <ac:chgData name="Dongju kim" userId="a637c5ad9c8e7177" providerId="LiveId" clId="{DF933E4E-18B7-41B7-9FCE-16BF7D02E5C7}" dt="2023-11-13T13:57:53.666" v="226" actId="6549"/>
          <ac:spMkLst>
            <pc:docMk/>
            <pc:sldMk cId="1563775351" sldId="299"/>
            <ac:spMk id="4" creationId="{D7FACFDD-63BE-9604-ECE2-5DB526F7BA15}"/>
          </ac:spMkLst>
        </pc:spChg>
        <pc:spChg chg="add del mod">
          <ac:chgData name="Dongju kim" userId="a637c5ad9c8e7177" providerId="LiveId" clId="{DF933E4E-18B7-41B7-9FCE-16BF7D02E5C7}" dt="2023-11-13T13:55:09.127" v="184" actId="14100"/>
          <ac:spMkLst>
            <pc:docMk/>
            <pc:sldMk cId="1563775351" sldId="299"/>
            <ac:spMk id="5" creationId="{37EB967D-0487-02BA-F96D-5327239CCA39}"/>
          </ac:spMkLst>
        </pc:spChg>
        <pc:picChg chg="add mod">
          <ac:chgData name="Dongju kim" userId="a637c5ad9c8e7177" providerId="LiveId" clId="{DF933E4E-18B7-41B7-9FCE-16BF7D02E5C7}" dt="2023-11-13T13:55:47.614" v="204" actId="14100"/>
          <ac:picMkLst>
            <pc:docMk/>
            <pc:sldMk cId="1563775351" sldId="299"/>
            <ac:picMk id="4098" creationId="{F73B44EA-4F70-442A-77B2-70B75FE62133}"/>
          </ac:picMkLst>
        </pc:picChg>
      </pc:sldChg>
      <pc:sldChg chg="modSp add mod">
        <pc:chgData name="Dongju kim" userId="a637c5ad9c8e7177" providerId="LiveId" clId="{DF933E4E-18B7-41B7-9FCE-16BF7D02E5C7}" dt="2023-11-13T13:57:59.107" v="229" actId="6549"/>
        <pc:sldMkLst>
          <pc:docMk/>
          <pc:sldMk cId="3349374454" sldId="300"/>
        </pc:sldMkLst>
        <pc:spChg chg="mod">
          <ac:chgData name="Dongju kim" userId="a637c5ad9c8e7177" providerId="LiveId" clId="{DF933E4E-18B7-41B7-9FCE-16BF7D02E5C7}" dt="2023-11-13T13:57:59.107" v="229" actId="6549"/>
          <ac:spMkLst>
            <pc:docMk/>
            <pc:sldMk cId="3349374454" sldId="300"/>
            <ac:spMk id="4" creationId="{D7FACFDD-63BE-9604-ECE2-5DB526F7BA15}"/>
          </ac:spMkLst>
        </pc:spChg>
        <pc:spChg chg="mod">
          <ac:chgData name="Dongju kim" userId="a637c5ad9c8e7177" providerId="LiveId" clId="{DF933E4E-18B7-41B7-9FCE-16BF7D02E5C7}" dt="2023-11-13T13:56:16.721" v="211"/>
          <ac:spMkLst>
            <pc:docMk/>
            <pc:sldMk cId="3349374454" sldId="300"/>
            <ac:spMk id="5" creationId="{37EB967D-0487-02BA-F96D-5327239CCA39}"/>
          </ac:spMkLst>
        </pc:spChg>
      </pc:sldChg>
      <pc:sldChg chg="modSp add mod">
        <pc:chgData name="Dongju kim" userId="a637c5ad9c8e7177" providerId="LiveId" clId="{DF933E4E-18B7-41B7-9FCE-16BF7D02E5C7}" dt="2023-11-13T13:58:04.191" v="232" actId="6549"/>
        <pc:sldMkLst>
          <pc:docMk/>
          <pc:sldMk cId="88434340" sldId="301"/>
        </pc:sldMkLst>
        <pc:spChg chg="mod">
          <ac:chgData name="Dongju kim" userId="a637c5ad9c8e7177" providerId="LiveId" clId="{DF933E4E-18B7-41B7-9FCE-16BF7D02E5C7}" dt="2023-11-13T13:58:04.191" v="232" actId="6549"/>
          <ac:spMkLst>
            <pc:docMk/>
            <pc:sldMk cId="88434340" sldId="301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F0955336-029A-4BAC-8084-D528D6B6D08E}"/>
    <pc:docChg chg="undo custSel addSld delSld modSld">
      <pc:chgData name="Dongju kim" userId="a637c5ad9c8e7177" providerId="LiveId" clId="{F0955336-029A-4BAC-8084-D528D6B6D08E}" dt="2023-11-16T03:44:12.957" v="142" actId="6549"/>
      <pc:docMkLst>
        <pc:docMk/>
      </pc:docMkLst>
      <pc:sldChg chg="addSp modSp mod">
        <pc:chgData name="Dongju kim" userId="a637c5ad9c8e7177" providerId="LiveId" clId="{F0955336-029A-4BAC-8084-D528D6B6D08E}" dt="2023-11-16T03:41:28.823" v="118"/>
        <pc:sldMkLst>
          <pc:docMk/>
          <pc:sldMk cId="3779494914" sldId="257"/>
        </pc:sldMkLst>
        <pc:spChg chg="mod">
          <ac:chgData name="Dongju kim" userId="a637c5ad9c8e7177" providerId="LiveId" clId="{F0955336-029A-4BAC-8084-D528D6B6D08E}" dt="2023-11-16T03:39:09.391" v="96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0955336-029A-4BAC-8084-D528D6B6D08E}" dt="2023-11-16T03:38:46.855" v="79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F0955336-029A-4BAC-8084-D528D6B6D08E}" dt="2023-11-16T03:38:40.377" v="63"/>
          <ac:spMkLst>
            <pc:docMk/>
            <pc:sldMk cId="3779494914" sldId="257"/>
            <ac:spMk id="5" creationId="{1D2321D6-02B1-DADB-54E2-8C2A9C2A33F7}"/>
          </ac:spMkLst>
        </pc:spChg>
        <pc:spChg chg="add mod">
          <ac:chgData name="Dongju kim" userId="a637c5ad9c8e7177" providerId="LiveId" clId="{F0955336-029A-4BAC-8084-D528D6B6D08E}" dt="2023-11-16T03:38:40.377" v="63"/>
          <ac:spMkLst>
            <pc:docMk/>
            <pc:sldMk cId="3779494914" sldId="257"/>
            <ac:spMk id="6" creationId="{EDACE801-69CA-583F-D0BC-89C31284E216}"/>
          </ac:spMkLst>
        </pc:spChg>
        <pc:spChg chg="add mod">
          <ac:chgData name="Dongju kim" userId="a637c5ad9c8e7177" providerId="LiveId" clId="{F0955336-029A-4BAC-8084-D528D6B6D08E}" dt="2023-11-16T03:41:28.823" v="118"/>
          <ac:spMkLst>
            <pc:docMk/>
            <pc:sldMk cId="3779494914" sldId="257"/>
            <ac:spMk id="7" creationId="{349D41BE-389E-CE8F-6A92-0AF65C8C79AD}"/>
          </ac:spMkLst>
        </pc:spChg>
        <pc:spChg chg="add mod">
          <ac:chgData name="Dongju kim" userId="a637c5ad9c8e7177" providerId="LiveId" clId="{F0955336-029A-4BAC-8084-D528D6B6D08E}" dt="2023-11-16T03:38:56.707" v="86"/>
          <ac:spMkLst>
            <pc:docMk/>
            <pc:sldMk cId="3779494914" sldId="257"/>
            <ac:spMk id="8" creationId="{3ECAAC1D-BF9C-24EF-2C9E-0CEC79D7FFC0}"/>
          </ac:spMkLst>
        </pc:spChg>
        <pc:spChg chg="mod">
          <ac:chgData name="Dongju kim" userId="a637c5ad9c8e7177" providerId="LiveId" clId="{F0955336-029A-4BAC-8084-D528D6B6D08E}" dt="2023-11-16T03:39:07.110" v="95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955336-029A-4BAC-8084-D528D6B6D08E}" dt="2023-11-16T03:41:24.073" v="117" actId="20577"/>
        <pc:sldMkLst>
          <pc:docMk/>
          <pc:sldMk cId="2795672102" sldId="260"/>
        </pc:sldMkLst>
        <pc:spChg chg="mod">
          <ac:chgData name="Dongju kim" userId="a637c5ad9c8e7177" providerId="LiveId" clId="{F0955336-029A-4BAC-8084-D528D6B6D08E}" dt="2023-11-16T03:41:24.073" v="117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F0955336-029A-4BAC-8084-D528D6B6D08E}" dt="2023-11-16T03:39:45.660" v="104" actId="20577"/>
        <pc:sldMkLst>
          <pc:docMk/>
          <pc:sldMk cId="1649304283" sldId="262"/>
        </pc:sldMkLst>
        <pc:spChg chg="mod">
          <ac:chgData name="Dongju kim" userId="a637c5ad9c8e7177" providerId="LiveId" clId="{F0955336-029A-4BAC-8084-D528D6B6D08E}" dt="2023-11-14T08:19:09.257" v="18" actId="20577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955336-029A-4BAC-8084-D528D6B6D08E}" dt="2023-11-16T03:39:45.660" v="104" actId="20577"/>
          <ac:spMkLst>
            <pc:docMk/>
            <pc:sldMk cId="1649304283" sldId="262"/>
            <ac:spMk id="3" creationId="{00000000-0000-0000-0000-000000000000}"/>
          </ac:spMkLst>
        </pc:spChg>
      </pc:sldChg>
      <pc:sldChg chg="modSp del mod">
        <pc:chgData name="Dongju kim" userId="a637c5ad9c8e7177" providerId="LiveId" clId="{F0955336-029A-4BAC-8084-D528D6B6D08E}" dt="2023-11-14T08:19:17.740" v="19" actId="47"/>
        <pc:sldMkLst>
          <pc:docMk/>
          <pc:sldMk cId="4220236913" sldId="302"/>
        </pc:sldMkLst>
        <pc:spChg chg="mod">
          <ac:chgData name="Dongju kim" userId="a637c5ad9c8e7177" providerId="LiveId" clId="{F0955336-029A-4BAC-8084-D528D6B6D08E}" dt="2023-11-14T08:18:25.310" v="4"/>
          <ac:spMkLst>
            <pc:docMk/>
            <pc:sldMk cId="4220236913" sldId="302"/>
            <ac:spMk id="3" creationId="{00000000-0000-0000-0000-000000000000}"/>
          </ac:spMkLst>
        </pc:spChg>
      </pc:sldChg>
      <pc:sldChg chg="modSp mod">
        <pc:chgData name="Dongju kim" userId="a637c5ad9c8e7177" providerId="LiveId" clId="{F0955336-029A-4BAC-8084-D528D6B6D08E}" dt="2023-11-16T03:39:50.169" v="105"/>
        <pc:sldMkLst>
          <pc:docMk/>
          <pc:sldMk cId="1141491596" sldId="303"/>
        </pc:sldMkLst>
        <pc:spChg chg="mod">
          <ac:chgData name="Dongju kim" userId="a637c5ad9c8e7177" providerId="LiveId" clId="{F0955336-029A-4BAC-8084-D528D6B6D08E}" dt="2023-11-14T08:19:06.851" v="17" actId="20577"/>
          <ac:spMkLst>
            <pc:docMk/>
            <pc:sldMk cId="1141491596" sldId="303"/>
            <ac:spMk id="2" creationId="{00000000-0000-0000-0000-000000000000}"/>
          </ac:spMkLst>
        </pc:spChg>
        <pc:spChg chg="mod">
          <ac:chgData name="Dongju kim" userId="a637c5ad9c8e7177" providerId="LiveId" clId="{F0955336-029A-4BAC-8084-D528D6B6D08E}" dt="2023-11-16T03:39:50.169" v="105"/>
          <ac:spMkLst>
            <pc:docMk/>
            <pc:sldMk cId="1141491596" sldId="303"/>
            <ac:spMk id="3" creationId="{00000000-0000-0000-0000-000000000000}"/>
          </ac:spMkLst>
        </pc:spChg>
      </pc:sldChg>
      <pc:sldChg chg="modSp mod">
        <pc:chgData name="Dongju kim" userId="a637c5ad9c8e7177" providerId="LiveId" clId="{F0955336-029A-4BAC-8084-D528D6B6D08E}" dt="2023-11-16T03:39:51.952" v="106"/>
        <pc:sldMkLst>
          <pc:docMk/>
          <pc:sldMk cId="878302408" sldId="304"/>
        </pc:sldMkLst>
        <pc:spChg chg="mod">
          <ac:chgData name="Dongju kim" userId="a637c5ad9c8e7177" providerId="LiveId" clId="{F0955336-029A-4BAC-8084-D528D6B6D08E}" dt="2023-11-14T08:19:04.322" v="16" actId="20577"/>
          <ac:spMkLst>
            <pc:docMk/>
            <pc:sldMk cId="878302408" sldId="304"/>
            <ac:spMk id="2" creationId="{00000000-0000-0000-0000-000000000000}"/>
          </ac:spMkLst>
        </pc:spChg>
        <pc:spChg chg="mod">
          <ac:chgData name="Dongju kim" userId="a637c5ad9c8e7177" providerId="LiveId" clId="{F0955336-029A-4BAC-8084-D528D6B6D08E}" dt="2023-11-16T03:39:51.952" v="106"/>
          <ac:spMkLst>
            <pc:docMk/>
            <pc:sldMk cId="878302408" sldId="304"/>
            <ac:spMk id="3" creationId="{00000000-0000-0000-0000-000000000000}"/>
          </ac:spMkLst>
        </pc:spChg>
      </pc:sldChg>
      <pc:sldChg chg="modSp mod">
        <pc:chgData name="Dongju kim" userId="a637c5ad9c8e7177" providerId="LiveId" clId="{F0955336-029A-4BAC-8084-D528D6B6D08E}" dt="2023-11-16T03:39:53.577" v="107"/>
        <pc:sldMkLst>
          <pc:docMk/>
          <pc:sldMk cId="4279719255" sldId="305"/>
        </pc:sldMkLst>
        <pc:spChg chg="mod">
          <ac:chgData name="Dongju kim" userId="a637c5ad9c8e7177" providerId="LiveId" clId="{F0955336-029A-4BAC-8084-D528D6B6D08E}" dt="2023-11-14T08:19:02.321" v="15" actId="20577"/>
          <ac:spMkLst>
            <pc:docMk/>
            <pc:sldMk cId="4279719255" sldId="305"/>
            <ac:spMk id="2" creationId="{00000000-0000-0000-0000-000000000000}"/>
          </ac:spMkLst>
        </pc:spChg>
        <pc:spChg chg="mod">
          <ac:chgData name="Dongju kim" userId="a637c5ad9c8e7177" providerId="LiveId" clId="{F0955336-029A-4BAC-8084-D528D6B6D08E}" dt="2023-11-16T03:39:53.577" v="107"/>
          <ac:spMkLst>
            <pc:docMk/>
            <pc:sldMk cId="4279719255" sldId="305"/>
            <ac:spMk id="3" creationId="{00000000-0000-0000-0000-000000000000}"/>
          </ac:spMkLst>
        </pc:spChg>
      </pc:sldChg>
      <pc:sldChg chg="modSp mod">
        <pc:chgData name="Dongju kim" userId="a637c5ad9c8e7177" providerId="LiveId" clId="{F0955336-029A-4BAC-8084-D528D6B6D08E}" dt="2023-11-16T03:39:55.336" v="108"/>
        <pc:sldMkLst>
          <pc:docMk/>
          <pc:sldMk cId="3238249529" sldId="306"/>
        </pc:sldMkLst>
        <pc:spChg chg="mod">
          <ac:chgData name="Dongju kim" userId="a637c5ad9c8e7177" providerId="LiveId" clId="{F0955336-029A-4BAC-8084-D528D6B6D08E}" dt="2023-11-14T08:19:00.314" v="14" actId="20577"/>
          <ac:spMkLst>
            <pc:docMk/>
            <pc:sldMk cId="3238249529" sldId="306"/>
            <ac:spMk id="2" creationId="{00000000-0000-0000-0000-000000000000}"/>
          </ac:spMkLst>
        </pc:spChg>
        <pc:spChg chg="mod">
          <ac:chgData name="Dongju kim" userId="a637c5ad9c8e7177" providerId="LiveId" clId="{F0955336-029A-4BAC-8084-D528D6B6D08E}" dt="2023-11-16T03:39:55.336" v="108"/>
          <ac:spMkLst>
            <pc:docMk/>
            <pc:sldMk cId="3238249529" sldId="306"/>
            <ac:spMk id="3" creationId="{00000000-0000-0000-0000-000000000000}"/>
          </ac:spMkLst>
        </pc:spChg>
      </pc:sldChg>
      <pc:sldChg chg="modSp mod">
        <pc:chgData name="Dongju kim" userId="a637c5ad9c8e7177" providerId="LiveId" clId="{F0955336-029A-4BAC-8084-D528D6B6D08E}" dt="2023-11-16T03:39:57.353" v="109"/>
        <pc:sldMkLst>
          <pc:docMk/>
          <pc:sldMk cId="1957240791" sldId="307"/>
        </pc:sldMkLst>
        <pc:spChg chg="mod">
          <ac:chgData name="Dongju kim" userId="a637c5ad9c8e7177" providerId="LiveId" clId="{F0955336-029A-4BAC-8084-D528D6B6D08E}" dt="2023-11-14T08:18:57.906" v="13" actId="20577"/>
          <ac:spMkLst>
            <pc:docMk/>
            <pc:sldMk cId="1957240791" sldId="307"/>
            <ac:spMk id="2" creationId="{00000000-0000-0000-0000-000000000000}"/>
          </ac:spMkLst>
        </pc:spChg>
        <pc:spChg chg="mod">
          <ac:chgData name="Dongju kim" userId="a637c5ad9c8e7177" providerId="LiveId" clId="{F0955336-029A-4BAC-8084-D528D6B6D08E}" dt="2023-11-16T03:39:57.353" v="109"/>
          <ac:spMkLst>
            <pc:docMk/>
            <pc:sldMk cId="1957240791" sldId="307"/>
            <ac:spMk id="3" creationId="{00000000-0000-0000-0000-000000000000}"/>
          </ac:spMkLst>
        </pc:spChg>
      </pc:sldChg>
      <pc:sldChg chg="modSp mod">
        <pc:chgData name="Dongju kim" userId="a637c5ad9c8e7177" providerId="LiveId" clId="{F0955336-029A-4BAC-8084-D528D6B6D08E}" dt="2023-11-16T03:39:59.089" v="110"/>
        <pc:sldMkLst>
          <pc:docMk/>
          <pc:sldMk cId="3273515147" sldId="308"/>
        </pc:sldMkLst>
        <pc:spChg chg="mod">
          <ac:chgData name="Dongju kim" userId="a637c5ad9c8e7177" providerId="LiveId" clId="{F0955336-029A-4BAC-8084-D528D6B6D08E}" dt="2023-11-14T08:18:55.202" v="12" actId="20577"/>
          <ac:spMkLst>
            <pc:docMk/>
            <pc:sldMk cId="3273515147" sldId="308"/>
            <ac:spMk id="2" creationId="{00000000-0000-0000-0000-000000000000}"/>
          </ac:spMkLst>
        </pc:spChg>
        <pc:spChg chg="mod">
          <ac:chgData name="Dongju kim" userId="a637c5ad9c8e7177" providerId="LiveId" clId="{F0955336-029A-4BAC-8084-D528D6B6D08E}" dt="2023-11-16T03:39:59.089" v="110"/>
          <ac:spMkLst>
            <pc:docMk/>
            <pc:sldMk cId="3273515147" sldId="308"/>
            <ac:spMk id="3" creationId="{00000000-0000-0000-0000-000000000000}"/>
          </ac:spMkLst>
        </pc:spChg>
      </pc:sldChg>
      <pc:sldChg chg="add">
        <pc:chgData name="Dongju kim" userId="a637c5ad9c8e7177" providerId="LiveId" clId="{F0955336-029A-4BAC-8084-D528D6B6D08E}" dt="2023-11-16T03:41:14.329" v="111"/>
        <pc:sldMkLst>
          <pc:docMk/>
          <pc:sldMk cId="3781500782" sldId="309"/>
        </pc:sldMkLst>
      </pc:sldChg>
      <pc:sldChg chg="modSp add mod">
        <pc:chgData name="Dongju kim" userId="a637c5ad9c8e7177" providerId="LiveId" clId="{F0955336-029A-4BAC-8084-D528D6B6D08E}" dt="2023-11-16T03:42:43.183" v="130" actId="14100"/>
        <pc:sldMkLst>
          <pc:docMk/>
          <pc:sldMk cId="2587510795" sldId="310"/>
        </pc:sldMkLst>
        <pc:spChg chg="mod">
          <ac:chgData name="Dongju kim" userId="a637c5ad9c8e7177" providerId="LiveId" clId="{F0955336-029A-4BAC-8084-D528D6B6D08E}" dt="2023-11-16T03:42:43.183" v="130" actId="14100"/>
          <ac:spMkLst>
            <pc:docMk/>
            <pc:sldMk cId="2587510795" sldId="310"/>
            <ac:spMk id="2" creationId="{00000000-0000-0000-0000-000000000000}"/>
          </ac:spMkLst>
        </pc:spChg>
        <pc:spChg chg="mod">
          <ac:chgData name="Dongju kim" userId="a637c5ad9c8e7177" providerId="LiveId" clId="{F0955336-029A-4BAC-8084-D528D6B6D08E}" dt="2023-11-16T03:41:44.186" v="119"/>
          <ac:spMkLst>
            <pc:docMk/>
            <pc:sldMk cId="2587510795" sldId="310"/>
            <ac:spMk id="3" creationId="{00000000-0000-0000-0000-000000000000}"/>
          </ac:spMkLst>
        </pc:spChg>
        <pc:spChg chg="mod">
          <ac:chgData name="Dongju kim" userId="a637c5ad9c8e7177" providerId="LiveId" clId="{F0955336-029A-4BAC-8084-D528D6B6D08E}" dt="2023-11-16T03:42:21.173" v="128" actId="6549"/>
          <ac:spMkLst>
            <pc:docMk/>
            <pc:sldMk cId="2587510795" sldId="310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F0955336-029A-4BAC-8084-D528D6B6D08E}" dt="2023-11-16T03:42:52.460" v="135" actId="478"/>
        <pc:sldMkLst>
          <pc:docMk/>
          <pc:sldMk cId="1278051247" sldId="311"/>
        </pc:sldMkLst>
        <pc:spChg chg="add del mod">
          <ac:chgData name="Dongju kim" userId="a637c5ad9c8e7177" providerId="LiveId" clId="{F0955336-029A-4BAC-8084-D528D6B6D08E}" dt="2023-11-16T03:42:52.460" v="135" actId="478"/>
          <ac:spMkLst>
            <pc:docMk/>
            <pc:sldMk cId="1278051247" sldId="311"/>
            <ac:spMk id="3" creationId="{4C9C6A45-4DAC-D987-6D70-EA9C4D23D788}"/>
          </ac:spMkLst>
        </pc:spChg>
        <pc:spChg chg="add mod">
          <ac:chgData name="Dongju kim" userId="a637c5ad9c8e7177" providerId="LiveId" clId="{F0955336-029A-4BAC-8084-D528D6B6D08E}" dt="2023-11-16T03:42:50.671" v="134" actId="27636"/>
          <ac:spMkLst>
            <pc:docMk/>
            <pc:sldMk cId="1278051247" sldId="311"/>
            <ac:spMk id="4" creationId="{A240CDCA-472A-FCD1-122E-8BC0F6EFBC1D}"/>
          </ac:spMkLst>
        </pc:spChg>
        <pc:spChg chg="add mod">
          <ac:chgData name="Dongju kim" userId="a637c5ad9c8e7177" providerId="LiveId" clId="{F0955336-029A-4BAC-8084-D528D6B6D08E}" dt="2023-11-16T03:42:50.658" v="133"/>
          <ac:spMkLst>
            <pc:docMk/>
            <pc:sldMk cId="1278051247" sldId="311"/>
            <ac:spMk id="5" creationId="{B31FF2FD-92FB-6997-E4C7-8CB77B12BB67}"/>
          </ac:spMkLst>
        </pc:spChg>
        <pc:spChg chg="del">
          <ac:chgData name="Dongju kim" userId="a637c5ad9c8e7177" providerId="LiveId" clId="{F0955336-029A-4BAC-8084-D528D6B6D08E}" dt="2023-11-16T03:42:50.302" v="131" actId="478"/>
          <ac:spMkLst>
            <pc:docMk/>
            <pc:sldMk cId="1278051247" sldId="311"/>
            <ac:spMk id="8" creationId="{803DE254-D880-5AEB-C9B1-D8D6C3F36B82}"/>
          </ac:spMkLst>
        </pc:spChg>
        <pc:spChg chg="del">
          <ac:chgData name="Dongju kim" userId="a637c5ad9c8e7177" providerId="LiveId" clId="{F0955336-029A-4BAC-8084-D528D6B6D08E}" dt="2023-11-16T03:42:50.302" v="131" actId="478"/>
          <ac:spMkLst>
            <pc:docMk/>
            <pc:sldMk cId="1278051247" sldId="311"/>
            <ac:spMk id="9" creationId="{BA5C8373-7D97-559A-13F5-8272799F71FF}"/>
          </ac:spMkLst>
        </pc:spChg>
      </pc:sldChg>
      <pc:sldChg chg="addSp delSp modSp add mod">
        <pc:chgData name="Dongju kim" userId="a637c5ad9c8e7177" providerId="LiveId" clId="{F0955336-029A-4BAC-8084-D528D6B6D08E}" dt="2023-11-16T03:44:12.957" v="142" actId="6549"/>
        <pc:sldMkLst>
          <pc:docMk/>
          <pc:sldMk cId="3321123853" sldId="312"/>
        </pc:sldMkLst>
        <pc:spChg chg="mod">
          <ac:chgData name="Dongju kim" userId="a637c5ad9c8e7177" providerId="LiveId" clId="{F0955336-029A-4BAC-8084-D528D6B6D08E}" dt="2023-11-16T03:43:05.486" v="136" actId="20577"/>
          <ac:spMkLst>
            <pc:docMk/>
            <pc:sldMk cId="3321123853" sldId="312"/>
            <ac:spMk id="2" creationId="{00000000-0000-0000-0000-000000000000}"/>
          </ac:spMkLst>
        </pc:spChg>
        <pc:spChg chg="del mod">
          <ac:chgData name="Dongju kim" userId="a637c5ad9c8e7177" providerId="LiveId" clId="{F0955336-029A-4BAC-8084-D528D6B6D08E}" dt="2023-11-16T03:43:11.166" v="137" actId="478"/>
          <ac:spMkLst>
            <pc:docMk/>
            <pc:sldMk cId="3321123853" sldId="312"/>
            <ac:spMk id="3" creationId="{00000000-0000-0000-0000-000000000000}"/>
          </ac:spMkLst>
        </pc:spChg>
        <pc:spChg chg="add del mod">
          <ac:chgData name="Dongju kim" userId="a637c5ad9c8e7177" providerId="LiveId" clId="{F0955336-029A-4BAC-8084-D528D6B6D08E}" dt="2023-11-16T03:43:12.996" v="140" actId="478"/>
          <ac:spMkLst>
            <pc:docMk/>
            <pc:sldMk cId="3321123853" sldId="312"/>
            <ac:spMk id="5" creationId="{A2C0A6CC-12B7-A39F-6D2B-E9CA4AA31284}"/>
          </ac:spMkLst>
        </pc:spChg>
        <pc:spChg chg="add mod">
          <ac:chgData name="Dongju kim" userId="a637c5ad9c8e7177" providerId="LiveId" clId="{F0955336-029A-4BAC-8084-D528D6B6D08E}" dt="2023-11-16T03:43:11.528" v="139"/>
          <ac:spMkLst>
            <pc:docMk/>
            <pc:sldMk cId="3321123853" sldId="312"/>
            <ac:spMk id="6" creationId="{51ED928B-4F50-402C-1B40-D63EB4B01994}"/>
          </ac:spMkLst>
        </pc:spChg>
        <pc:spChg chg="mod">
          <ac:chgData name="Dongju kim" userId="a637c5ad9c8e7177" providerId="LiveId" clId="{F0955336-029A-4BAC-8084-D528D6B6D08E}" dt="2023-11-16T03:44:12.957" v="142" actId="6549"/>
          <ac:spMkLst>
            <pc:docMk/>
            <pc:sldMk cId="3321123853" sldId="312"/>
            <ac:spMk id="8" creationId="{A58C7F8A-64BD-B1F0-2B24-58B351216308}"/>
          </ac:spMkLst>
        </pc:spChg>
      </pc:sldChg>
      <pc:sldChg chg="modSp add mod">
        <pc:chgData name="Dongju kim" userId="a637c5ad9c8e7177" providerId="LiveId" clId="{F0955336-029A-4BAC-8084-D528D6B6D08E}" dt="2023-11-16T03:43:19.450" v="141"/>
        <pc:sldMkLst>
          <pc:docMk/>
          <pc:sldMk cId="2127883741" sldId="313"/>
        </pc:sldMkLst>
        <pc:spChg chg="mod">
          <ac:chgData name="Dongju kim" userId="a637c5ad9c8e7177" providerId="LiveId" clId="{F0955336-029A-4BAC-8084-D528D6B6D08E}" dt="2023-11-16T03:43:19.450" v="141"/>
          <ac:spMkLst>
            <pc:docMk/>
            <pc:sldMk cId="2127883741" sldId="313"/>
            <ac:spMk id="3" creationId="{00000000-0000-0000-0000-000000000000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0FB19AA7-C06B-4CDF-A9B0-EF3694A701B2}"/>
    <pc:docChg chg="undo custSel addSld delSld modSld sldOrd">
      <pc:chgData name="Dongju kim" userId="a637c5ad9c8e7177" providerId="LiveId" clId="{0FB19AA7-C06B-4CDF-A9B0-EF3694A701B2}" dt="2023-11-14T08:04:16.023" v="419" actId="6549"/>
      <pc:docMkLst>
        <pc:docMk/>
      </pc:docMkLst>
      <pc:sldChg chg="modSp mod">
        <pc:chgData name="Dongju kim" userId="a637c5ad9c8e7177" providerId="LiveId" clId="{0FB19AA7-C06B-4CDF-A9B0-EF3694A701B2}" dt="2023-11-14T07:44:53.750" v="2" actId="14100"/>
        <pc:sldMkLst>
          <pc:docMk/>
          <pc:sldMk cId="3779494914" sldId="257"/>
        </pc:sldMkLst>
        <pc:spChg chg="mod">
          <ac:chgData name="Dongju kim" userId="a637c5ad9c8e7177" providerId="LiveId" clId="{0FB19AA7-C06B-4CDF-A9B0-EF3694A701B2}" dt="2023-11-14T07:44:53.750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44:32.178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0FB19AA7-C06B-4CDF-A9B0-EF3694A701B2}" dt="2023-11-14T07:44:42.30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0FB19AA7-C06B-4CDF-A9B0-EF3694A701B2}" dt="2023-11-14T07:45:12.878" v="4" actId="20577"/>
        <pc:sldMkLst>
          <pc:docMk/>
          <pc:sldMk cId="2795672102" sldId="260"/>
        </pc:sldMkLst>
        <pc:spChg chg="mod">
          <ac:chgData name="Dongju kim" userId="a637c5ad9c8e7177" providerId="LiveId" clId="{0FB19AA7-C06B-4CDF-A9B0-EF3694A701B2}" dt="2023-11-14T07:45:12.878" v="4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0FB19AA7-C06B-4CDF-A9B0-EF3694A701B2}" dt="2023-11-14T08:01:12.308" v="286" actId="20577"/>
        <pc:sldMkLst>
          <pc:docMk/>
          <pc:sldMk cId="1649304283" sldId="262"/>
        </pc:sldMkLst>
        <pc:spChg chg="mod">
          <ac:chgData name="Dongju kim" userId="a637c5ad9c8e7177" providerId="LiveId" clId="{0FB19AA7-C06B-4CDF-A9B0-EF3694A701B2}" dt="2023-11-14T08:01:12.308" v="286" actId="20577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3:13.524" v="57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3:00.801" v="47" actId="6549"/>
          <ac:spMkLst>
            <pc:docMk/>
            <pc:sldMk cId="1649304283" sldId="262"/>
            <ac:spMk id="5" creationId="{37EB967D-0487-02BA-F96D-5327239CCA39}"/>
          </ac:spMkLst>
        </pc:spChg>
        <pc:picChg chg="add del mod">
          <ac:chgData name="Dongju kim" userId="a637c5ad9c8e7177" providerId="LiveId" clId="{0FB19AA7-C06B-4CDF-A9B0-EF3694A701B2}" dt="2023-11-14T07:52:40.062" v="40" actId="478"/>
          <ac:picMkLst>
            <pc:docMk/>
            <pc:sldMk cId="1649304283" sldId="262"/>
            <ac:picMk id="7" creationId="{271709D6-BE66-1771-6A35-8D63992CFAB9}"/>
          </ac:picMkLst>
        </pc:picChg>
        <pc:picChg chg="del">
          <ac:chgData name="Dongju kim" userId="a637c5ad9c8e7177" providerId="LiveId" clId="{0FB19AA7-C06B-4CDF-A9B0-EF3694A701B2}" dt="2023-11-14T07:47:15.015" v="16" actId="478"/>
          <ac:picMkLst>
            <pc:docMk/>
            <pc:sldMk cId="1649304283" sldId="262"/>
            <ac:picMk id="1026" creationId="{3850D17D-9F75-A726-17CA-8CA7DFB8F4A2}"/>
          </ac:picMkLst>
        </pc:picChg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683449377" sldId="293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3621867788" sldId="295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1458258263" sldId="296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1186001784" sldId="297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1055297406" sldId="298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1563775351" sldId="299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3349374454" sldId="300"/>
        </pc:sldMkLst>
      </pc:sldChg>
      <pc:sldChg chg="del">
        <pc:chgData name="Dongju kim" userId="a637c5ad9c8e7177" providerId="LiveId" clId="{0FB19AA7-C06B-4CDF-A9B0-EF3694A701B2}" dt="2023-11-14T07:52:10.247" v="36" actId="47"/>
        <pc:sldMkLst>
          <pc:docMk/>
          <pc:sldMk cId="88434340" sldId="301"/>
        </pc:sldMkLst>
      </pc:sldChg>
      <pc:sldChg chg="addSp modSp add mod ord">
        <pc:chgData name="Dongju kim" userId="a637c5ad9c8e7177" providerId="LiveId" clId="{0FB19AA7-C06B-4CDF-A9B0-EF3694A701B2}" dt="2023-11-14T08:04:16.023" v="419" actId="6549"/>
        <pc:sldMkLst>
          <pc:docMk/>
          <pc:sldMk cId="4220236913" sldId="302"/>
        </pc:sldMkLst>
        <pc:spChg chg="mod">
          <ac:chgData name="Dongju kim" userId="a637c5ad9c8e7177" providerId="LiveId" clId="{0FB19AA7-C06B-4CDF-A9B0-EF3694A701B2}" dt="2023-11-14T07:47:40.378" v="18" actId="6549"/>
          <ac:spMkLst>
            <pc:docMk/>
            <pc:sldMk cId="4220236913" sldId="302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8:04:16.023" v="419" actId="6549"/>
          <ac:spMkLst>
            <pc:docMk/>
            <pc:sldMk cId="4220236913" sldId="302"/>
            <ac:spMk id="5" creationId="{37EB967D-0487-02BA-F96D-5327239CCA39}"/>
          </ac:spMkLst>
        </pc:spChg>
        <pc:grpChg chg="add mod">
          <ac:chgData name="Dongju kim" userId="a637c5ad9c8e7177" providerId="LiveId" clId="{0FB19AA7-C06B-4CDF-A9B0-EF3694A701B2}" dt="2023-11-14T07:48:13.732" v="27" actId="12788"/>
          <ac:grpSpMkLst>
            <pc:docMk/>
            <pc:sldMk cId="4220236913" sldId="302"/>
            <ac:grpSpMk id="8" creationId="{802BFD24-4B69-3791-B1CF-5EB10452594E}"/>
          </ac:grpSpMkLst>
        </pc:grpChg>
        <pc:picChg chg="add mod">
          <ac:chgData name="Dongju kim" userId="a637c5ad9c8e7177" providerId="LiveId" clId="{0FB19AA7-C06B-4CDF-A9B0-EF3694A701B2}" dt="2023-11-14T07:48:13.732" v="27" actId="12788"/>
          <ac:picMkLst>
            <pc:docMk/>
            <pc:sldMk cId="4220236913" sldId="302"/>
            <ac:picMk id="6" creationId="{6ABD4896-3194-0C25-A535-CCEBB4CA5D5C}"/>
          </ac:picMkLst>
        </pc:picChg>
        <pc:picChg chg="add mod">
          <ac:chgData name="Dongju kim" userId="a637c5ad9c8e7177" providerId="LiveId" clId="{0FB19AA7-C06B-4CDF-A9B0-EF3694A701B2}" dt="2023-11-14T07:48:13.732" v="27" actId="12788"/>
          <ac:picMkLst>
            <pc:docMk/>
            <pc:sldMk cId="4220236913" sldId="302"/>
            <ac:picMk id="7" creationId="{B9E5D918-DF8C-1EC8-6BE7-559418A697A6}"/>
          </ac:picMkLst>
        </pc:picChg>
      </pc:sldChg>
      <pc:sldChg chg="addSp modSp add mod">
        <pc:chgData name="Dongju kim" userId="a637c5ad9c8e7177" providerId="LiveId" clId="{0FB19AA7-C06B-4CDF-A9B0-EF3694A701B2}" dt="2023-11-14T08:01:14.601" v="287" actId="20577"/>
        <pc:sldMkLst>
          <pc:docMk/>
          <pc:sldMk cId="1141491596" sldId="303"/>
        </pc:sldMkLst>
        <pc:spChg chg="mod">
          <ac:chgData name="Dongju kim" userId="a637c5ad9c8e7177" providerId="LiveId" clId="{0FB19AA7-C06B-4CDF-A9B0-EF3694A701B2}" dt="2023-11-14T08:01:14.601" v="287" actId="20577"/>
          <ac:spMkLst>
            <pc:docMk/>
            <pc:sldMk cId="1141491596" sldId="303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6:44.295" v="223" actId="20577"/>
          <ac:spMkLst>
            <pc:docMk/>
            <pc:sldMk cId="1141491596" sldId="303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3:49.712" v="75" actId="20577"/>
          <ac:spMkLst>
            <pc:docMk/>
            <pc:sldMk cId="1141491596" sldId="303"/>
            <ac:spMk id="5" creationId="{37EB967D-0487-02BA-F96D-5327239CCA39}"/>
          </ac:spMkLst>
        </pc:spChg>
        <pc:spChg chg="add mod">
          <ac:chgData name="Dongju kim" userId="a637c5ad9c8e7177" providerId="LiveId" clId="{0FB19AA7-C06B-4CDF-A9B0-EF3694A701B2}" dt="2023-11-14T07:56:48.866" v="224" actId="1076"/>
          <ac:spMkLst>
            <pc:docMk/>
            <pc:sldMk cId="1141491596" sldId="303"/>
            <ac:spMk id="6" creationId="{B665471F-0606-9A89-CFD6-3BC6AFCC5DAF}"/>
          </ac:spMkLst>
        </pc:spChg>
      </pc:sldChg>
      <pc:sldChg chg="modSp add mod">
        <pc:chgData name="Dongju kim" userId="a637c5ad9c8e7177" providerId="LiveId" clId="{0FB19AA7-C06B-4CDF-A9B0-EF3694A701B2}" dt="2023-11-14T08:01:16.569" v="288" actId="20577"/>
        <pc:sldMkLst>
          <pc:docMk/>
          <pc:sldMk cId="878302408" sldId="304"/>
        </pc:sldMkLst>
        <pc:spChg chg="mod">
          <ac:chgData name="Dongju kim" userId="a637c5ad9c8e7177" providerId="LiveId" clId="{0FB19AA7-C06B-4CDF-A9B0-EF3694A701B2}" dt="2023-11-14T08:01:16.569" v="288" actId="20577"/>
          <ac:spMkLst>
            <pc:docMk/>
            <pc:sldMk cId="878302408" sldId="304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7:10.061" v="230"/>
          <ac:spMkLst>
            <pc:docMk/>
            <pc:sldMk cId="878302408" sldId="304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7:17.064" v="233" actId="6549"/>
          <ac:spMkLst>
            <pc:docMk/>
            <pc:sldMk cId="878302408" sldId="304"/>
            <ac:spMk id="6" creationId="{B665471F-0606-9A89-CFD6-3BC6AFCC5DAF}"/>
          </ac:spMkLst>
        </pc:spChg>
      </pc:sldChg>
      <pc:sldChg chg="modSp add mod">
        <pc:chgData name="Dongju kim" userId="a637c5ad9c8e7177" providerId="LiveId" clId="{0FB19AA7-C06B-4CDF-A9B0-EF3694A701B2}" dt="2023-11-14T08:01:18.593" v="289" actId="20577"/>
        <pc:sldMkLst>
          <pc:docMk/>
          <pc:sldMk cId="4279719255" sldId="305"/>
        </pc:sldMkLst>
        <pc:spChg chg="mod">
          <ac:chgData name="Dongju kim" userId="a637c5ad9c8e7177" providerId="LiveId" clId="{0FB19AA7-C06B-4CDF-A9B0-EF3694A701B2}" dt="2023-11-14T08:01:18.593" v="289" actId="20577"/>
          <ac:spMkLst>
            <pc:docMk/>
            <pc:sldMk cId="4279719255" sldId="305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7:43.184" v="239" actId="6549"/>
          <ac:spMkLst>
            <pc:docMk/>
            <pc:sldMk cId="4279719255" sldId="305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9:47.877" v="270" actId="2711"/>
          <ac:spMkLst>
            <pc:docMk/>
            <pc:sldMk cId="4279719255" sldId="305"/>
            <ac:spMk id="6" creationId="{B665471F-0606-9A89-CFD6-3BC6AFCC5DAF}"/>
          </ac:spMkLst>
        </pc:spChg>
      </pc:sldChg>
      <pc:sldChg chg="modSp add mod">
        <pc:chgData name="Dongju kim" userId="a637c5ad9c8e7177" providerId="LiveId" clId="{0FB19AA7-C06B-4CDF-A9B0-EF3694A701B2}" dt="2023-11-14T08:01:24.049" v="292" actId="20577"/>
        <pc:sldMkLst>
          <pc:docMk/>
          <pc:sldMk cId="3238249529" sldId="306"/>
        </pc:sldMkLst>
        <pc:spChg chg="mod">
          <ac:chgData name="Dongju kim" userId="a637c5ad9c8e7177" providerId="LiveId" clId="{0FB19AA7-C06B-4CDF-A9B0-EF3694A701B2}" dt="2023-11-14T08:01:24.049" v="292" actId="20577"/>
          <ac:spMkLst>
            <pc:docMk/>
            <pc:sldMk cId="3238249529" sldId="306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7:58:47.318" v="262" actId="20577"/>
          <ac:spMkLst>
            <pc:docMk/>
            <pc:sldMk cId="3238249529" sldId="306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7:59:14.856" v="267" actId="2711"/>
          <ac:spMkLst>
            <pc:docMk/>
            <pc:sldMk cId="3238249529" sldId="306"/>
            <ac:spMk id="6" creationId="{B665471F-0606-9A89-CFD6-3BC6AFCC5DAF}"/>
          </ac:spMkLst>
        </pc:spChg>
      </pc:sldChg>
      <pc:sldChg chg="modSp add mod">
        <pc:chgData name="Dongju kim" userId="a637c5ad9c8e7177" providerId="LiveId" clId="{0FB19AA7-C06B-4CDF-A9B0-EF3694A701B2}" dt="2023-11-14T08:01:26.537" v="293" actId="20577"/>
        <pc:sldMkLst>
          <pc:docMk/>
          <pc:sldMk cId="1957240791" sldId="307"/>
        </pc:sldMkLst>
        <pc:spChg chg="mod">
          <ac:chgData name="Dongju kim" userId="a637c5ad9c8e7177" providerId="LiveId" clId="{0FB19AA7-C06B-4CDF-A9B0-EF3694A701B2}" dt="2023-11-14T08:01:26.537" v="293" actId="20577"/>
          <ac:spMkLst>
            <pc:docMk/>
            <pc:sldMk cId="1957240791" sldId="307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8:00:09.207" v="272"/>
          <ac:spMkLst>
            <pc:docMk/>
            <pc:sldMk cId="1957240791" sldId="307"/>
            <ac:spMk id="4" creationId="{D7FACFDD-63BE-9604-ECE2-5DB526F7BA15}"/>
          </ac:spMkLst>
        </pc:spChg>
        <pc:spChg chg="mod">
          <ac:chgData name="Dongju kim" userId="a637c5ad9c8e7177" providerId="LiveId" clId="{0FB19AA7-C06B-4CDF-A9B0-EF3694A701B2}" dt="2023-11-14T08:00:43.149" v="285" actId="2711"/>
          <ac:spMkLst>
            <pc:docMk/>
            <pc:sldMk cId="1957240791" sldId="307"/>
            <ac:spMk id="6" creationId="{B665471F-0606-9A89-CFD6-3BC6AFCC5DAF}"/>
          </ac:spMkLst>
        </pc:spChg>
      </pc:sldChg>
      <pc:sldChg chg="addSp delSp modSp add mod">
        <pc:chgData name="Dongju kim" userId="a637c5ad9c8e7177" providerId="LiveId" clId="{0FB19AA7-C06B-4CDF-A9B0-EF3694A701B2}" dt="2023-11-14T08:04:02.223" v="418" actId="14100"/>
        <pc:sldMkLst>
          <pc:docMk/>
          <pc:sldMk cId="3273515147" sldId="308"/>
        </pc:sldMkLst>
        <pc:spChg chg="mod">
          <ac:chgData name="Dongju kim" userId="a637c5ad9c8e7177" providerId="LiveId" clId="{0FB19AA7-C06B-4CDF-A9B0-EF3694A701B2}" dt="2023-11-14T08:01:49.195" v="297" actId="14100"/>
          <ac:spMkLst>
            <pc:docMk/>
            <pc:sldMk cId="3273515147" sldId="308"/>
            <ac:spMk id="2" creationId="{00000000-0000-0000-0000-000000000000}"/>
          </ac:spMkLst>
        </pc:spChg>
        <pc:spChg chg="mod">
          <ac:chgData name="Dongju kim" userId="a637c5ad9c8e7177" providerId="LiveId" clId="{0FB19AA7-C06B-4CDF-A9B0-EF3694A701B2}" dt="2023-11-14T08:03:12.599" v="406" actId="20577"/>
          <ac:spMkLst>
            <pc:docMk/>
            <pc:sldMk cId="3273515147" sldId="308"/>
            <ac:spMk id="4" creationId="{D7FACFDD-63BE-9604-ECE2-5DB526F7BA15}"/>
          </ac:spMkLst>
        </pc:spChg>
        <pc:spChg chg="del">
          <ac:chgData name="Dongju kim" userId="a637c5ad9c8e7177" providerId="LiveId" clId="{0FB19AA7-C06B-4CDF-A9B0-EF3694A701B2}" dt="2023-11-14T08:02:07.183" v="298" actId="478"/>
          <ac:spMkLst>
            <pc:docMk/>
            <pc:sldMk cId="3273515147" sldId="308"/>
            <ac:spMk id="5" creationId="{37EB967D-0487-02BA-F96D-5327239CCA39}"/>
          </ac:spMkLst>
        </pc:spChg>
        <pc:spChg chg="del">
          <ac:chgData name="Dongju kim" userId="a637c5ad9c8e7177" providerId="LiveId" clId="{0FB19AA7-C06B-4CDF-A9B0-EF3694A701B2}" dt="2023-11-14T08:02:23.054" v="301" actId="478"/>
          <ac:spMkLst>
            <pc:docMk/>
            <pc:sldMk cId="3273515147" sldId="308"/>
            <ac:spMk id="6" creationId="{B665471F-0606-9A89-CFD6-3BC6AFCC5DAF}"/>
          </ac:spMkLst>
        </pc:spChg>
        <pc:spChg chg="add mod">
          <ac:chgData name="Dongju kim" userId="a637c5ad9c8e7177" providerId="LiveId" clId="{0FB19AA7-C06B-4CDF-A9B0-EF3694A701B2}" dt="2023-11-14T08:02:07.548" v="299"/>
          <ac:spMkLst>
            <pc:docMk/>
            <pc:sldMk cId="3273515147" sldId="308"/>
            <ac:spMk id="7" creationId="{98ACDBEE-EB00-35FE-FFEF-789281E9CCE2}"/>
          </ac:spMkLst>
        </pc:spChg>
        <pc:picChg chg="add mod">
          <ac:chgData name="Dongju kim" userId="a637c5ad9c8e7177" providerId="LiveId" clId="{0FB19AA7-C06B-4CDF-A9B0-EF3694A701B2}" dt="2023-11-14T08:04:02.223" v="418" actId="14100"/>
          <ac:picMkLst>
            <pc:docMk/>
            <pc:sldMk cId="3273515147" sldId="308"/>
            <ac:picMk id="1026" creationId="{7B8CACBE-8C2B-7862-BBBB-26D4672308E5}"/>
          </ac:picMkLst>
        </pc:pic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53903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24126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858158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29158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598859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3207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9531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4519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45599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57233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1703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4505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2023-11-18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08790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Local Storage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기본 문법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8113008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데이터 추가</a:t>
            </a:r>
            <a:br>
              <a:rPr lang="en-US" altLang="ko-KR" dirty="0">
                <a:solidFill>
                  <a:srgbClr val="000000"/>
                </a:solidFill>
              </a:rPr>
            </a:b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window.localStorage.setItem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(key, value)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665471F-0606-9A89-CFD6-3BC6AFCC5DAF}"/>
              </a:ext>
            </a:extLst>
          </p:cNvPr>
          <p:cNvSpPr/>
          <p:nvPr/>
        </p:nvSpPr>
        <p:spPr>
          <a:xfrm>
            <a:off x="2111022" y="3217333"/>
            <a:ext cx="7202311" cy="84666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window.localStorage.setItem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8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A31515"/>
                </a:solidFill>
                <a:latin typeface="Consolas" panose="020B0609020204030204" pitchFamily="49" charset="0"/>
              </a:rPr>
              <a:t>name</a:t>
            </a:r>
            <a:r>
              <a:rPr lang="en-US" altLang="ko-KR" sz="18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8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8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Jonn</a:t>
            </a:r>
            <a:r>
              <a:rPr lang="en-US" altLang="ko-KR" sz="18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Doe'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solidFill>
                <a:schemeClr val="bg1">
                  <a:lumMod val="8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14915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08790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Local Storage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기본 문법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8113008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데이터 읽기</a:t>
            </a:r>
            <a:br>
              <a:rPr lang="en-US" altLang="ko-KR" dirty="0">
                <a:solidFill>
                  <a:srgbClr val="000000"/>
                </a:solidFill>
              </a:rPr>
            </a:b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window.localStorage.getItem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(key)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665471F-0606-9A89-CFD6-3BC6AFCC5DAF}"/>
              </a:ext>
            </a:extLst>
          </p:cNvPr>
          <p:cNvSpPr/>
          <p:nvPr/>
        </p:nvSpPr>
        <p:spPr>
          <a:xfrm>
            <a:off x="2111022" y="3217333"/>
            <a:ext cx="7202311" cy="84666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window.localStorage.setItem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8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dirty="0">
                <a:solidFill>
                  <a:srgbClr val="A31515"/>
                </a:solidFill>
                <a:latin typeface="Consolas" panose="020B0609020204030204" pitchFamily="49" charset="0"/>
              </a:rPr>
              <a:t>name</a:t>
            </a:r>
            <a:r>
              <a:rPr lang="en-US" altLang="ko-KR" sz="18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solidFill>
                <a:schemeClr val="bg1">
                  <a:lumMod val="8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3024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08790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Local Storage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기본 문법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8113008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 저장하기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665471F-0606-9A89-CFD6-3BC6AFCC5DAF}"/>
              </a:ext>
            </a:extLst>
          </p:cNvPr>
          <p:cNvSpPr/>
          <p:nvPr/>
        </p:nvSpPr>
        <p:spPr>
          <a:xfrm>
            <a:off x="2111022" y="2686756"/>
            <a:ext cx="7202311" cy="228035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// 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</a:rPr>
              <a:t>localStorage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에 저장할 객체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obj = { name :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'anna'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 age :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20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//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객체를 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JSON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문자열로 변환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objString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JSON.stringify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(obj);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// 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</a:rPr>
              <a:t>localStorage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에 객체 저장</a:t>
            </a:r>
            <a:endParaRPr lang="ko-KR" altLang="en-US" sz="1400" b="0" dirty="0">
              <a:effectLst/>
            </a:endParaRPr>
          </a:p>
          <a:p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window.localStorage.setItem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'person'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objString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solidFill>
                <a:schemeClr val="bg1">
                  <a:lumMod val="8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97192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08790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Local Storage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기본 문법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8113008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배열 저장하기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665471F-0606-9A89-CFD6-3BC6AFCC5DAF}"/>
              </a:ext>
            </a:extLst>
          </p:cNvPr>
          <p:cNvSpPr/>
          <p:nvPr/>
        </p:nvSpPr>
        <p:spPr>
          <a:xfrm>
            <a:off x="2111022" y="2686756"/>
            <a:ext cx="7202311" cy="228035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// 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</a:rPr>
              <a:t>localStorage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에 저장할 배열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3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//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배열을 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JSON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문자열로 변환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arrString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JSON.stringify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//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배열을 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</a:rPr>
              <a:t>localStorage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에 저장</a:t>
            </a:r>
            <a:endParaRPr lang="ko-KR" altLang="en-US" sz="1400" b="0" dirty="0">
              <a:effectLst/>
            </a:endParaRPr>
          </a:p>
          <a:p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window.localStorage.setItem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arrString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solidFill>
                <a:schemeClr val="bg1">
                  <a:lumMod val="8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38249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08790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Local Storage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기본 문법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8113008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 및 배열 불러오기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665471F-0606-9A89-CFD6-3BC6AFCC5DAF}"/>
              </a:ext>
            </a:extLst>
          </p:cNvPr>
          <p:cNvSpPr/>
          <p:nvPr/>
        </p:nvSpPr>
        <p:spPr>
          <a:xfrm>
            <a:off x="2111022" y="2686756"/>
            <a:ext cx="7202311" cy="228035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// </a:t>
            </a:r>
            <a:r>
              <a:rPr lang="en-US" altLang="ko-KR" sz="1400" b="0" i="0" u="none" strike="noStrike" dirty="0" err="1">
                <a:solidFill>
                  <a:srgbClr val="008000"/>
                </a:solidFill>
                <a:effectLst/>
              </a:rPr>
              <a:t>getItem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personString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window.localStorage.getItem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'person'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numsString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window.localStorage.getItem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nums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</a:rPr>
              <a:t> </a:t>
            </a:r>
            <a:endParaRPr lang="en-US" altLang="ko-KR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// JSON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문자열을 객체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</a:rPr>
              <a:t>, 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</a:rPr>
              <a:t>배열로 변환</a:t>
            </a:r>
            <a:endParaRPr lang="ko-KR" altLang="en-US" sz="1400" b="0" dirty="0">
              <a:effectLst/>
            </a:endParaRPr>
          </a:p>
          <a:p>
            <a:pPr marL="457200"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personObj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JSON.parse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personString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     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numsArr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JSON.parse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numsString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solidFill>
                <a:schemeClr val="bg1">
                  <a:lumMod val="8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7240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62449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빌드 및 배포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8113008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npm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run build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</a:rPr>
              <a:t>배포판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생성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npx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serve -s build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명령어로 정적인 웹서버 생성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98ACDBEE-EB00-35FE-FFEF-789281E9CCE2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개요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B8CACBE-8C2B-7862-BBBB-26D4672308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2" r="19123"/>
          <a:stretch/>
        </p:blipFill>
        <p:spPr bwMode="auto">
          <a:xfrm>
            <a:off x="7315201" y="2188005"/>
            <a:ext cx="4120444" cy="2795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5151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3"/>
            <a:ext cx="9093384" cy="1102341"/>
          </a:xfrm>
          <a:prstGeom prst="roundRect">
            <a:avLst>
              <a:gd name="adj" fmla="val 9290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40156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React </a:t>
            </a:r>
            <a:r>
              <a:rPr lang="en-US" altLang="ko-KR" sz="2400" dirty="0" err="1">
                <a:solidFill>
                  <a:schemeClr val="bg1"/>
                </a:solidFill>
                <a:latin typeface="+mj-ea"/>
                <a:ea typeface="+mj-ea"/>
              </a:rPr>
              <a:t>TodoList</a:t>
            </a:r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 – </a:t>
            </a:r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수정 삭제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수정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삭제</a:t>
            </a:r>
          </a:p>
        </p:txBody>
      </p:sp>
      <p:sp>
        <p:nvSpPr>
          <p:cNvPr id="5" name="모서리가 둥근 직사각형 20">
            <a:extLst>
              <a:ext uri="{FF2B5EF4-FFF2-40B4-BE49-F238E27FC236}">
                <a16:creationId xmlns:a16="http://schemas.microsoft.com/office/drawing/2014/main" id="{1D2321D6-02B1-DADB-54E2-8C2A9C2A33F7}"/>
              </a:ext>
            </a:extLst>
          </p:cNvPr>
          <p:cNvSpPr/>
          <p:nvPr/>
        </p:nvSpPr>
        <p:spPr>
          <a:xfrm>
            <a:off x="3751848" y="3753864"/>
            <a:ext cx="7995652" cy="1102341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DACE801-69CA-583F-D0BC-89C31284E216}"/>
              </a:ext>
            </a:extLst>
          </p:cNvPr>
          <p:cNvSpPr txBox="1"/>
          <p:nvPr/>
        </p:nvSpPr>
        <p:spPr>
          <a:xfrm>
            <a:off x="10801786" y="3125792"/>
            <a:ext cx="69762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1B139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2</a:t>
            </a:r>
            <a:endParaRPr lang="ko-KR" altLang="en-US" sz="6000" dirty="0">
              <a:solidFill>
                <a:srgbClr val="F1B139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9D41BE-389E-CE8F-6A92-0AF65C8C79AD}"/>
              </a:ext>
            </a:extLst>
          </p:cNvPr>
          <p:cNvSpPr txBox="1"/>
          <p:nvPr/>
        </p:nvSpPr>
        <p:spPr>
          <a:xfrm>
            <a:off x="7486682" y="3286693"/>
            <a:ext cx="33520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React </a:t>
            </a:r>
            <a:r>
              <a:rPr lang="en-US" altLang="ko-KR" sz="2400" dirty="0" err="1">
                <a:solidFill>
                  <a:schemeClr val="bg1"/>
                </a:solidFill>
                <a:latin typeface="+mj-ea"/>
                <a:ea typeface="+mj-ea"/>
              </a:rPr>
              <a:t>TodoList</a:t>
            </a:r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 – </a:t>
            </a:r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배포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ECAAC1D-BF9C-24EF-2C9E-0CEC79D7FFC0}"/>
              </a:ext>
            </a:extLst>
          </p:cNvPr>
          <p:cNvSpPr txBox="1"/>
          <p:nvPr/>
        </p:nvSpPr>
        <p:spPr>
          <a:xfrm>
            <a:off x="4405634" y="3785569"/>
            <a:ext cx="7137620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Local Storage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빌드 및 배포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React </a:t>
            </a:r>
            <a:r>
              <a:rPr lang="en-US" altLang="ko-KR" sz="6000" dirty="0" err="1">
                <a:solidFill>
                  <a:schemeClr val="bg1"/>
                </a:solidFill>
                <a:latin typeface="+mj-ea"/>
                <a:ea typeface="+mj-ea"/>
              </a:rPr>
              <a:t>TodoList</a:t>
            </a:r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 – </a:t>
            </a:r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수정 삭제</a:t>
            </a:r>
          </a:p>
        </p:txBody>
      </p:sp>
    </p:spTree>
    <p:extLst>
      <p:ext uri="{BB962C8B-B14F-4D97-AF65-F5344CB8AC3E}">
        <p14:creationId xmlns:p14="http://schemas.microsoft.com/office/powerpoint/2010/main" val="3781500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 </a:t>
            </a:r>
            <a:r>
              <a:rPr lang="en-US" altLang="ko-KR" dirty="0" err="1"/>
              <a:t>TodoList</a:t>
            </a:r>
            <a:r>
              <a:rPr lang="en-US" altLang="ko-KR" dirty="0"/>
              <a:t> – </a:t>
            </a:r>
            <a:r>
              <a:rPr lang="ko-KR" altLang="en-US" dirty="0"/>
              <a:t>수정 삭제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152985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수정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8113008" cy="129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추가된 항목의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Edit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버튼을 클릭하면 수정 입력창이 나타난다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수정사항을 입력하면 반영된다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Delete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버튼을 클릭하면 삭제된다</a:t>
            </a:r>
          </a:p>
        </p:txBody>
      </p:sp>
    </p:spTree>
    <p:extLst>
      <p:ext uri="{BB962C8B-B14F-4D97-AF65-F5344CB8AC3E}">
        <p14:creationId xmlns:p14="http://schemas.microsoft.com/office/powerpoint/2010/main" val="258751079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31C4510-2ED9-12DD-1E27-8E5E228B5BF2}"/>
              </a:ext>
            </a:extLst>
          </p:cNvPr>
          <p:cNvSpPr/>
          <p:nvPr/>
        </p:nvSpPr>
        <p:spPr>
          <a:xfrm>
            <a:off x="2167467" y="2243492"/>
            <a:ext cx="7890933" cy="2909150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updateTodo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(e)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e.preventDefault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update(data.id, text);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setMode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'read'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중략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…</a:t>
            </a:r>
          </a:p>
          <a:p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&lt;Form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className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formClass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1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onSubmit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updateTodo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B18051-495F-D004-3A9A-8246651A1C70}"/>
              </a:ext>
            </a:extLst>
          </p:cNvPr>
          <p:cNvSpPr txBox="1"/>
          <p:nvPr/>
        </p:nvSpPr>
        <p:spPr>
          <a:xfrm>
            <a:off x="1956681" y="1705358"/>
            <a:ext cx="8101719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</a:rPr>
              <a:t>수정사항을 입력 후 전송 버튼을 클릭하면 변경내용이 부모 컴포넌트에 전달된다</a:t>
            </a:r>
            <a:endParaRPr lang="en-US" altLang="ko-KR" dirty="0">
              <a:solidFill>
                <a:srgbClr val="000000"/>
              </a:solidFill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31FF2FD-92FB-6997-E4C7-8CB77B12BB67}"/>
              </a:ext>
            </a:extLst>
          </p:cNvPr>
          <p:cNvSpPr/>
          <p:nvPr/>
        </p:nvSpPr>
        <p:spPr>
          <a:xfrm>
            <a:off x="1055688" y="1196975"/>
            <a:ext cx="152985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수정</a:t>
            </a:r>
          </a:p>
        </p:txBody>
      </p:sp>
      <p:sp>
        <p:nvSpPr>
          <p:cNvPr id="8" name="제목 2">
            <a:extLst>
              <a:ext uri="{FF2B5EF4-FFF2-40B4-BE49-F238E27FC236}">
                <a16:creationId xmlns:a16="http://schemas.microsoft.com/office/drawing/2014/main" id="{52A7F1CA-D5A3-4659-8D95-93FE40428B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 </a:t>
            </a:r>
            <a:r>
              <a:rPr lang="en-US" altLang="ko-KR" dirty="0" err="1"/>
              <a:t>TodoList</a:t>
            </a:r>
            <a:r>
              <a:rPr lang="en-US" altLang="ko-KR" dirty="0"/>
              <a:t> – </a:t>
            </a:r>
            <a:r>
              <a:rPr lang="ko-KR" altLang="en-US" dirty="0"/>
              <a:t>수정 삭제</a:t>
            </a:r>
          </a:p>
        </p:txBody>
      </p:sp>
    </p:spTree>
    <p:extLst>
      <p:ext uri="{BB962C8B-B14F-4D97-AF65-F5344CB8AC3E}">
        <p14:creationId xmlns:p14="http://schemas.microsoft.com/office/powerpoint/2010/main" val="12780512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1055688" y="1196975"/>
            <a:ext cx="15972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삭제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54522C6D-2C1A-5211-E75D-2A7064104A2E}"/>
              </a:ext>
            </a:extLst>
          </p:cNvPr>
          <p:cNvSpPr/>
          <p:nvPr/>
        </p:nvSpPr>
        <p:spPr>
          <a:xfrm>
            <a:off x="2167467" y="2243492"/>
            <a:ext cx="7890933" cy="2909150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todoDelete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()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deleteTodo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(data.id);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ko-KR" altLang="en-US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중략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…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&lt;Button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variant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"danger"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size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sm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E50000"/>
                </a:solidFill>
                <a:effectLst/>
                <a:latin typeface="Consolas" panose="020B0609020204030204" pitchFamily="49" charset="0"/>
              </a:rPr>
              <a:t>onClick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{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todoDelete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}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</a:t>
            </a:r>
            <a:r>
              <a:rPr lang="en-US" altLang="ko-KR" sz="1400" b="0" dirty="0">
                <a:solidFill>
                  <a:srgbClr val="800000"/>
                </a:solidFill>
                <a:effectLst/>
                <a:latin typeface="Consolas" panose="020B0609020204030204" pitchFamily="49" charset="0"/>
              </a:rPr>
              <a:t>&lt;/Button&gt;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8C7F8A-64BD-B1F0-2B24-58B351216308}"/>
              </a:ext>
            </a:extLst>
          </p:cNvPr>
          <p:cNvSpPr txBox="1"/>
          <p:nvPr/>
        </p:nvSpPr>
        <p:spPr>
          <a:xfrm>
            <a:off x="1956681" y="1705358"/>
            <a:ext cx="8101719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</a:rPr>
              <a:t>삭제 버튼을 클릭하면 삭제하고자 하는 글의 </a:t>
            </a:r>
            <a:r>
              <a:rPr lang="en-US" altLang="ko-KR" dirty="0">
                <a:solidFill>
                  <a:srgbClr val="000000"/>
                </a:solidFill>
              </a:rPr>
              <a:t>id</a:t>
            </a:r>
            <a:r>
              <a:rPr lang="ko-KR" altLang="en-US" dirty="0">
                <a:solidFill>
                  <a:srgbClr val="000000"/>
                </a:solidFill>
              </a:rPr>
              <a:t>를 부모 컴포넌트에 전달한다</a:t>
            </a:r>
            <a:endParaRPr lang="en-US" altLang="ko-KR" dirty="0">
              <a:solidFill>
                <a:srgbClr val="000000"/>
              </a:solidFill>
            </a:endParaRPr>
          </a:p>
        </p:txBody>
      </p:sp>
      <p:sp>
        <p:nvSpPr>
          <p:cNvPr id="9" name="제목 2">
            <a:extLst>
              <a:ext uri="{FF2B5EF4-FFF2-40B4-BE49-F238E27FC236}">
                <a16:creationId xmlns:a16="http://schemas.microsoft.com/office/drawing/2014/main" id="{184C10D3-FB3C-4065-BEDD-D2A522616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 </a:t>
            </a:r>
            <a:r>
              <a:rPr lang="en-US" altLang="ko-KR" dirty="0" err="1"/>
              <a:t>TodoList</a:t>
            </a:r>
            <a:r>
              <a:rPr lang="en-US" altLang="ko-KR" dirty="0"/>
              <a:t> – </a:t>
            </a:r>
            <a:r>
              <a:rPr lang="ko-KR" altLang="en-US" dirty="0"/>
              <a:t>수정 삭제</a:t>
            </a:r>
          </a:p>
        </p:txBody>
      </p:sp>
    </p:spTree>
    <p:extLst>
      <p:ext uri="{BB962C8B-B14F-4D97-AF65-F5344CB8AC3E}">
        <p14:creationId xmlns:p14="http://schemas.microsoft.com/office/powerpoint/2010/main" val="3321123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React </a:t>
            </a:r>
            <a:r>
              <a:rPr lang="en-US" altLang="ko-KR" dirty="0" err="1"/>
              <a:t>TodoList</a:t>
            </a:r>
            <a:r>
              <a:rPr lang="en-US" altLang="ko-KR" dirty="0"/>
              <a:t> – </a:t>
            </a:r>
            <a:r>
              <a:rPr lang="ko-KR" altLang="en-US" dirty="0"/>
              <a:t>수정 삭제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15972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</a:t>
            </a:r>
            <a:r>
              <a:rPr lang="ko-KR" altLang="en-US" sz="2400" dirty="0">
                <a:latin typeface="+mj-ea"/>
                <a:ea typeface="+mj-ea"/>
              </a:rPr>
              <a:t>삭제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3C98B4E-0E4E-3C52-54A2-329E00910E11}"/>
              </a:ext>
            </a:extLst>
          </p:cNvPr>
          <p:cNvSpPr/>
          <p:nvPr/>
        </p:nvSpPr>
        <p:spPr>
          <a:xfrm>
            <a:off x="2167467" y="2658990"/>
            <a:ext cx="7890933" cy="2493651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deleteTodo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(id)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newTodos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[...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todo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let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index =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newTodos.findIndex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(item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(item.id === id));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newTodos.splice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(index,</a:t>
            </a:r>
            <a:r>
              <a:rPr lang="en-US" altLang="ko-KR" sz="1400" b="0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setTodo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newTodos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42FE5C-3BDB-BF32-4969-E2B3363A4E8F}"/>
              </a:ext>
            </a:extLst>
          </p:cNvPr>
          <p:cNvSpPr txBox="1"/>
          <p:nvPr/>
        </p:nvSpPr>
        <p:spPr>
          <a:xfrm>
            <a:off x="1956681" y="1705358"/>
            <a:ext cx="8101719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</a:rPr>
              <a:t>부모 컴포넌트에서는 삭제하고자 하는 </a:t>
            </a:r>
            <a:r>
              <a:rPr lang="en-US" altLang="ko-KR" dirty="0">
                <a:solidFill>
                  <a:srgbClr val="000000"/>
                </a:solidFill>
              </a:rPr>
              <a:t>id </a:t>
            </a:r>
            <a:r>
              <a:rPr lang="ko-KR" altLang="en-US" dirty="0">
                <a:solidFill>
                  <a:srgbClr val="000000"/>
                </a:solidFill>
              </a:rPr>
              <a:t>값과 일치하는 원소를 찾아 해당 값을 </a:t>
            </a:r>
            <a:r>
              <a:rPr lang="en-US" altLang="ko-KR" dirty="0">
                <a:solidFill>
                  <a:srgbClr val="000000"/>
                </a:solidFill>
              </a:rPr>
              <a:t>splice </a:t>
            </a:r>
            <a:r>
              <a:rPr lang="ko-KR" altLang="en-US" dirty="0">
                <a:solidFill>
                  <a:srgbClr val="000000"/>
                </a:solidFill>
              </a:rPr>
              <a:t>함수로 삭제한다</a:t>
            </a:r>
            <a:endParaRPr lang="en-US" altLang="ko-KR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78837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React </a:t>
            </a:r>
            <a:r>
              <a:rPr lang="en-US" altLang="ko-KR" sz="6000" dirty="0" err="1">
                <a:solidFill>
                  <a:schemeClr val="bg1"/>
                </a:solidFill>
                <a:latin typeface="+mj-ea"/>
                <a:ea typeface="+mj-ea"/>
              </a:rPr>
              <a:t>TodoList</a:t>
            </a:r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 – </a:t>
            </a:r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배포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배포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087908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Local Storage 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74420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1" y="2135665"/>
            <a:ext cx="8113008" cy="2128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세션 스토리지는 웹페이지의 세션이 끝날 때 저장된 데이터가 지워지는 반면에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로컬 스토리지는 웹페이지의 세션이 끝나더라도 데이터가 지워지지 않는다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로컬 스토리지의 데이터 영속성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(persistence)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어디까지나 계속해서 동일한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컴퓨터에서 동일한 브라우저를 사용할 때만 해당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스토리지에는 문자열로만 저장된다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숫자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문자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배열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 모두 문자열로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649304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1427</TotalTime>
  <Words>1624</Words>
  <Application>Microsoft Office PowerPoint</Application>
  <PresentationFormat>와이드스크린</PresentationFormat>
  <Paragraphs>217</Paragraphs>
  <Slides>15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ONE 모바일고딕 Title</vt:lpstr>
      <vt:lpstr>맑은 고딕</vt:lpstr>
      <vt:lpstr>Consolas</vt:lpstr>
      <vt:lpstr>ONE 모바일고딕 Bold</vt:lpstr>
      <vt:lpstr>Arial</vt:lpstr>
      <vt:lpstr>G마켓 산스 Bold</vt:lpstr>
      <vt:lpstr>Office 테마</vt:lpstr>
      <vt:lpstr>React와 Firebase로  시작하는 웹 프로그래밍</vt:lpstr>
      <vt:lpstr>PowerPoint 프레젠테이션</vt:lpstr>
      <vt:lpstr>React TodoList – 수정 삭제</vt:lpstr>
      <vt:lpstr>React TodoList – 수정 삭제</vt:lpstr>
      <vt:lpstr>React TodoList – 수정 삭제</vt:lpstr>
      <vt:lpstr>React TodoList – 수정 삭제</vt:lpstr>
      <vt:lpstr>React TodoList – 수정 삭제</vt:lpstr>
      <vt:lpstr>React TodoList – 배포</vt:lpstr>
      <vt:lpstr>배포</vt:lpstr>
      <vt:lpstr>배포</vt:lpstr>
      <vt:lpstr>배포</vt:lpstr>
      <vt:lpstr>배포</vt:lpstr>
      <vt:lpstr>배포</vt:lpstr>
      <vt:lpstr>배포</vt:lpstr>
      <vt:lpstr>배포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Administrator</cp:lastModifiedBy>
  <cp:revision>64</cp:revision>
  <cp:lastPrinted>2021-11-30T05:26:28Z</cp:lastPrinted>
  <dcterms:created xsi:type="dcterms:W3CDTF">2021-11-30T00:54:57Z</dcterms:created>
  <dcterms:modified xsi:type="dcterms:W3CDTF">2023-11-18T01:58:42Z</dcterms:modified>
</cp:coreProperties>
</file>

<file path=docProps/thumbnail.jpeg>
</file>